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CC9900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65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jitradinata, Desy" userId="fb7e4896-9db3-4b46-8066-0180499a1c33" providerId="ADAL" clId="{D7E47C03-B059-47A9-8199-3B54D9FDC61C}"/>
    <pc:docChg chg="custSel modSld">
      <pc:chgData name="Tjitradinata, Desy" userId="fb7e4896-9db3-4b46-8066-0180499a1c33" providerId="ADAL" clId="{D7E47C03-B059-47A9-8199-3B54D9FDC61C}" dt="2023-05-23T18:58:45.945" v="0" actId="478"/>
      <pc:docMkLst>
        <pc:docMk/>
      </pc:docMkLst>
      <pc:sldChg chg="delSp mod">
        <pc:chgData name="Tjitradinata, Desy" userId="fb7e4896-9db3-4b46-8066-0180499a1c33" providerId="ADAL" clId="{D7E47C03-B059-47A9-8199-3B54D9FDC61C}" dt="2023-05-23T18:58:45.945" v="0" actId="478"/>
        <pc:sldMkLst>
          <pc:docMk/>
          <pc:sldMk cId="850108240" sldId="256"/>
        </pc:sldMkLst>
        <pc:spChg chg="del">
          <ac:chgData name="Tjitradinata, Desy" userId="fb7e4896-9db3-4b46-8066-0180499a1c33" providerId="ADAL" clId="{D7E47C03-B059-47A9-8199-3B54D9FDC61C}" dt="2023-05-23T18:58:45.945" v="0" actId="478"/>
          <ac:spMkLst>
            <pc:docMk/>
            <pc:sldMk cId="850108240" sldId="25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8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5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6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6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8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2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9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2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7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CE2E5-343E-4821-9335-6FDA6C3FEB5F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2EA11-F4E2-4834-888F-93918C78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9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servicedistributing.com/images/logo_gallo_c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905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10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FE0B7E849C848AED84F67059A3695" ma:contentTypeVersion="8" ma:contentTypeDescription="Create a new document." ma:contentTypeScope="" ma:versionID="6daf4b55ad2f5f467823651a2d1168d0">
  <xsd:schema xmlns:xsd="http://www.w3.org/2001/XMLSchema" xmlns:xs="http://www.w3.org/2001/XMLSchema" xmlns:p="http://schemas.microsoft.com/office/2006/metadata/properties" xmlns:ns1="http://schemas.microsoft.com/sharepoint/v3" xmlns:ns2="c20cd5d7-55e4-4018-ac21-db29eacd58b8" xmlns:ns3="8a330bac-420c-491c-b529-e4df5738d54c" targetNamespace="http://schemas.microsoft.com/office/2006/metadata/properties" ma:root="true" ma:fieldsID="4857f7f1a8b3d07dad2fad925ef66d35" ns1:_="" ns2:_="" ns3:_="">
    <xsd:import namespace="http://schemas.microsoft.com/sharepoint/v3"/>
    <xsd:import namespace="c20cd5d7-55e4-4018-ac21-db29eacd58b8"/>
    <xsd:import namespace="8a330bac-420c-491c-b529-e4df5738d5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0cd5d7-55e4-4018-ac21-db29eacd58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0bac-420c-491c-b529-e4df5738d54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216ED3-0A0A-49AE-B1DD-A40298BEF43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C1C2F9F-4E50-4B91-8A46-D88265D0BE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7E12CC-1340-4B87-AEB1-5E0F7C4AB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20cd5d7-55e4-4018-ac21-db29eacd58b8"/>
    <ds:schemaRef ds:uri="8a330bac-420c-491c-b529-e4df5738d5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E &amp; J Gallo Winery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GALLO</dc:creator>
  <cp:lastModifiedBy>Tjitradinata, Desy</cp:lastModifiedBy>
  <cp:revision>4</cp:revision>
  <dcterms:created xsi:type="dcterms:W3CDTF">2015-07-24T14:23:48Z</dcterms:created>
  <dcterms:modified xsi:type="dcterms:W3CDTF">2023-05-23T18:58:50Z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0x010100E91FE0B7E849C848AED84F67059A3695</vt:lpwstr>
  </property>
  <property fmtid="{D5CDD505-2E9C-101B-9397-08002B2CF9AE}" pid="3" name="Order">
    <vt:r8>100</vt:r8>
  </property>
</Properties>
</file>